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61" r:id="rId7"/>
    <p:sldId id="262" r:id="rId8"/>
    <p:sldId id="266" r:id="rId9"/>
    <p:sldId id="265" r:id="rId10"/>
    <p:sldId id="263" r:id="rId11"/>
    <p:sldId id="260" r:id="rId12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0" d="100"/>
          <a:sy n="50" d="100"/>
        </p:scale>
        <p:origin x="872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6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USO</a:t>
          </a: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es-ES" noProof="1"/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es-ES" noProof="1"/>
        </a:p>
      </dgm:t>
    </dgm:pt>
    <dgm:pt modelId="{4E8D2E69-0173-4BD3-B96A-7A9C5DD12B47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INICIALIZACIÓN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es-ES" noProof="1"/>
        </a:p>
      </dgm:t>
    </dgm:pt>
    <dgm:pt modelId="{FEF1E80E-8A9E-4B0A-817C-2A4CFDCF3FB2}" type="sibTrans" cxnId="{0F866C41-EB5F-47BD-A2CD-A58671F15B67}">
      <dgm:prSet/>
      <dgm:spPr/>
      <dgm:t>
        <a:bodyPr rtlCol="0"/>
        <a:lstStyle/>
        <a:p>
          <a:pPr rtl="0"/>
          <a:endParaRPr lang="es-ES" noProof="1"/>
        </a:p>
      </dgm:t>
    </dgm:pt>
    <dgm:pt modelId="{93A6A030-ABAB-4EFA-B539-0FDB3E07C1EF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PROCESAMIENTO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es-ES" noProof="1"/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es-ES" noProof="1"/>
        </a:p>
      </dgm:t>
    </dgm:pt>
    <dgm:pt modelId="{76D56F19-2708-49DB-8F92-D8AC45F23A9A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PROYECTO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es-ES" noProof="1"/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endParaRPr lang="es-ES" noProof="1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4"/>
      <dgm:spPr/>
    </dgm:pt>
    <dgm:pt modelId="{BB7E5F84-64F2-4718-BACC-301BBCDC9D3A}" type="pres">
      <dgm:prSet presAssocID="{AAC263CB-8256-4B03-92FE-1622698FB3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4"/>
      <dgm:spPr/>
    </dgm:pt>
    <dgm:pt modelId="{8B8D9FA1-74BB-4EA5-B65F-49B870DCE4EB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4"/>
      <dgm:spPr/>
    </dgm:pt>
    <dgm:pt modelId="{3CD2D8A7-CAF8-4A2F-A324-BDF8CFA66908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4"/>
      <dgm:spPr/>
    </dgm:pt>
    <dgm:pt modelId="{D3271400-E9D7-4481-8E98-7952ACC542C2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469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225364" y="169096"/>
          <a:ext cx="409752" cy="4097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860480" y="1469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noProof="1"/>
            <a:t>USO</a:t>
          </a:r>
        </a:p>
      </dsp:txBody>
      <dsp:txXfrm>
        <a:off x="860480" y="1469"/>
        <a:ext cx="2224411" cy="745005"/>
      </dsp:txXfrm>
    </dsp:sp>
    <dsp:sp modelId="{B9A40EDB-694E-464C-8356-AEE8787842F2}">
      <dsp:nvSpPr>
        <dsp:cNvPr id="0" name=""/>
        <dsp:cNvSpPr/>
      </dsp:nvSpPr>
      <dsp:spPr>
        <a:xfrm>
          <a:off x="0" y="932726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1420348"/>
            <a:satOff val="-9402"/>
            <a:lumOff val="-1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225364" y="1100352"/>
          <a:ext cx="409752" cy="4097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860480" y="932726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noProof="1"/>
            <a:t>INICIALIZACIÓN</a:t>
          </a:r>
        </a:p>
      </dsp:txBody>
      <dsp:txXfrm>
        <a:off x="860480" y="932726"/>
        <a:ext cx="2224411" cy="745005"/>
      </dsp:txXfrm>
    </dsp:sp>
    <dsp:sp modelId="{9DD6C5DE-B838-492F-B4A8-49E4DE8C5CF5}">
      <dsp:nvSpPr>
        <dsp:cNvPr id="0" name=""/>
        <dsp:cNvSpPr/>
      </dsp:nvSpPr>
      <dsp:spPr>
        <a:xfrm>
          <a:off x="0" y="1863982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2840696"/>
            <a:satOff val="-18805"/>
            <a:lumOff val="-326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225364" y="2031608"/>
          <a:ext cx="409752" cy="4097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860480" y="1863982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noProof="1"/>
            <a:t>PROCESAMIENTO</a:t>
          </a:r>
        </a:p>
      </dsp:txBody>
      <dsp:txXfrm>
        <a:off x="860480" y="1863982"/>
        <a:ext cx="2224411" cy="745005"/>
      </dsp:txXfrm>
    </dsp:sp>
    <dsp:sp modelId="{984F7435-4B4C-47D4-B03E-CC8917BDBDBB}">
      <dsp:nvSpPr>
        <dsp:cNvPr id="0" name=""/>
        <dsp:cNvSpPr/>
      </dsp:nvSpPr>
      <dsp:spPr>
        <a:xfrm>
          <a:off x="0" y="2795238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225364" y="2962865"/>
          <a:ext cx="409752" cy="40975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860480" y="2795238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noProof="1"/>
            <a:t>PROYECTO</a:t>
          </a:r>
        </a:p>
      </dsp:txBody>
      <dsp:txXfrm>
        <a:off x="860480" y="2795238"/>
        <a:ext cx="2224411" cy="7450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sólida vertical de iconos"/>
  <dgm:desc val="Se usa para mostrar una serie de elementos visuales de arriba a abajo con texto de nivel 1 o nivel 1 y nivel 2 agrupados en una forma. Funciona mejor con iconos o imágenes pequeñas con descripciones más lar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103905C-7F1E-4EB1-83CB-22633D84A613}" type="datetime1">
              <a:rPr lang="es-ES" smtClean="0"/>
              <a:t>07/01/2022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346C4A-AC5D-41C9-92CB-B29B3A4C2452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552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2295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FAB3AFB-596D-4F4F-A0E2-7212CED41EAA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B1D29B-7FA7-462E-9F66-F7535CDBC402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7E9933-50FB-48C8-A8C8-4EEF40652EAD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EE9B93-6507-4CBF-A88C-76CAA021E018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92AA52-DDA1-4945-94E1-A9E6959956E2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tex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tex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23A044-2273-434D-A7F2-5D25DDC1C78B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tex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tex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tex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2545DF-7CF6-4379-A6A0-93C62DAD3645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8BB6CC-FBA9-4725-92DF-D94BEBAC68DB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C64D12-4AF6-4724-970F-9FEBCE25C9B0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E147ED-D672-4C21-8F30-1310CBD539B9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221423-6C0D-486C-9687-383144CAAE9E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5DEF8D-9EEF-4614-9E19-CE77C81F09D3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3A25AA-8ABD-4590-B9B8-8669A47C0ACD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A92E7A-A1BE-4084-9173-FB68E0343787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C869D9-8F35-4CA4-AA4D-335F53E8E2A4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371BB9-9019-4266-B397-95F1F492E6C9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ED8AEB-AA97-48E7-B0DC-748C438394B7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88C9AE0-7697-42F1-BDB3-E906F6B6BC3D}" type="datetime1">
              <a:rPr lang="es-ES" noProof="0" smtClean="0"/>
              <a:t>07/01/2022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mailto:robertomm@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ángulo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12" name="Imagen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n 4" descr="Bombilla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ectángulo con esquinas opuestas redondeadas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orma libre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orma libre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orma libre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orma libre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orma libre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orma libre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orma libre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orma libre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orma libre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Rectángulo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orma libre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orma libre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orma libre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orma libre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orma libre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orma libre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orma libre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orma libre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orma libre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Rectángulo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 fontScale="90000"/>
          </a:bodyPr>
          <a:lstStyle/>
          <a:p>
            <a:pPr algn="ctr" rtl="0"/>
            <a:r>
              <a:rPr lang="es-ES" dirty="0"/>
              <a:t>Arreglos 2-dimencionales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s-ES" dirty="0"/>
              <a:t>Roberto Méndez y Jorge Macías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D70DDCF-E8E4-49AC-825F-77858B31B896}"/>
              </a:ext>
            </a:extLst>
          </p:cNvPr>
          <p:cNvSpPr txBox="1"/>
          <p:nvPr/>
        </p:nvSpPr>
        <p:spPr>
          <a:xfrm>
            <a:off x="178918" y="6304002"/>
            <a:ext cx="2403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Actualizado: 7 Enero 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upo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ángulo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dirty="0"/>
            </a:p>
          </p:txBody>
        </p:sp>
        <p:pic>
          <p:nvPicPr>
            <p:cNvPr id="282" name="Imagen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76981" cy="1478570"/>
          </a:xfrm>
        </p:spPr>
        <p:txBody>
          <a:bodyPr rtlCol="0">
            <a:normAutofit/>
          </a:bodyPr>
          <a:lstStyle/>
          <a:p>
            <a:pPr rtl="0"/>
            <a:r>
              <a:rPr lang="es-ES" sz="3200" dirty="0"/>
              <a:t>Puntos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Grupo 283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Marcador de contenido 2" descr="Smart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0737690"/>
              </p:ext>
            </p:extLst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ángulo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93" name="Imagen 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dgm="http://schemas.openxmlformats.org/drawingml/2006/diagram" xmlns:a16="http://schemas.microsoft.com/office/drawing/2014/main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upo 94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24" name="Rectángulo con esquinas opuestas redondeadas 6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grpSp>
        <p:nvGrpSpPr>
          <p:cNvPr id="126" name="Grupo 125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46" name="Rectángulo: esquinas redondeadas 45">
            <a:extLst>
              <a:ext uri="{FF2B5EF4-FFF2-40B4-BE49-F238E27FC236}">
                <a16:creationId xmlns:a16="http://schemas.microsoft.com/office/drawing/2014/main" id="{DA34D381-818F-4D96-BEEA-DD7D6A3567BB}"/>
              </a:ext>
            </a:extLst>
          </p:cNvPr>
          <p:cNvSpPr/>
          <p:nvPr/>
        </p:nvSpPr>
        <p:spPr>
          <a:xfrm>
            <a:off x="793750" y="2773129"/>
            <a:ext cx="3084892" cy="745005"/>
          </a:xfrm>
          <a:prstGeom prst="roundRect">
            <a:avLst>
              <a:gd name="adj" fmla="val 1000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47" name="Rectángulo 46" descr="Computer">
            <a:extLst>
              <a:ext uri="{FF2B5EF4-FFF2-40B4-BE49-F238E27FC236}">
                <a16:creationId xmlns:a16="http://schemas.microsoft.com/office/drawing/2014/main" id="{5767D53F-3248-4D37-B34E-A2C35581AF9D}"/>
              </a:ext>
            </a:extLst>
          </p:cNvPr>
          <p:cNvSpPr/>
          <p:nvPr/>
        </p:nvSpPr>
        <p:spPr>
          <a:xfrm>
            <a:off x="911136" y="2940755"/>
            <a:ext cx="409752" cy="409752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A8CBD97-3E77-4411-AC0B-DC06F45A7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5581" y="2960655"/>
            <a:ext cx="1923069" cy="409752"/>
          </a:xfrm>
        </p:spPr>
        <p:txBody>
          <a:bodyPr>
            <a:normAutofit fontScale="85000" lnSpcReduction="10000"/>
          </a:bodyPr>
          <a:lstStyle/>
          <a:p>
            <a:r>
              <a:rPr lang="es-MX" dirty="0"/>
              <a:t>USO</a:t>
            </a:r>
            <a:endParaRPr lang="en-U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61A8C91-54E7-409B-9944-42D8C0DA22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3974" y="1346673"/>
            <a:ext cx="5802279" cy="304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6FDFE2-67B0-42AC-9399-94FA5429B35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s-MX" dirty="0"/>
              <a:t>CARCATERÍSTICA y USO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7E8C49-819A-4E75-B940-E1052D09A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3600" dirty="0"/>
              <a:t>En java un arreglo de dos dimensiones lo podemos ver como un arreglo de arreglos</a:t>
            </a:r>
          </a:p>
          <a:p>
            <a:endParaRPr lang="es-MX" sz="3600" dirty="0"/>
          </a:p>
          <a:p>
            <a:r>
              <a:rPr lang="es-MX" sz="3600" dirty="0"/>
              <a:t>Nos permite implementar matrices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04433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ángulo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93" name="Imagen 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dgm="http://schemas.openxmlformats.org/drawingml/2006/diagram" xmlns:a16="http://schemas.microsoft.com/office/drawing/2014/main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upo 94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24" name="Rectángulo con esquinas opuestas redondeadas 6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grpSp>
        <p:nvGrpSpPr>
          <p:cNvPr id="126" name="Grupo 125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47" name="Rectángulo 46" descr="Computer">
            <a:extLst>
              <a:ext uri="{FF2B5EF4-FFF2-40B4-BE49-F238E27FC236}">
                <a16:creationId xmlns:a16="http://schemas.microsoft.com/office/drawing/2014/main" id="{5767D53F-3248-4D37-B34E-A2C35581AF9D}"/>
              </a:ext>
            </a:extLst>
          </p:cNvPr>
          <p:cNvSpPr/>
          <p:nvPr/>
        </p:nvSpPr>
        <p:spPr>
          <a:xfrm>
            <a:off x="911136" y="2940755"/>
            <a:ext cx="409752" cy="409752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A8CBD97-3E77-4411-AC0B-DC06F45A7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5581" y="2960655"/>
            <a:ext cx="1923069" cy="409752"/>
          </a:xfrm>
        </p:spPr>
        <p:txBody>
          <a:bodyPr>
            <a:normAutofit fontScale="85000" lnSpcReduction="10000"/>
          </a:bodyPr>
          <a:lstStyle/>
          <a:p>
            <a:r>
              <a:rPr lang="es-MX" dirty="0"/>
              <a:t>USO</a:t>
            </a:r>
            <a:endParaRPr lang="en-US" dirty="0"/>
          </a:p>
        </p:txBody>
      </p:sp>
      <p:sp>
        <p:nvSpPr>
          <p:cNvPr id="49" name="Rectángulo: esquinas redondeadas 48">
            <a:extLst>
              <a:ext uri="{FF2B5EF4-FFF2-40B4-BE49-F238E27FC236}">
                <a16:creationId xmlns:a16="http://schemas.microsoft.com/office/drawing/2014/main" id="{99901DD6-0725-4C56-8160-71F3BCDC2E44}"/>
              </a:ext>
            </a:extLst>
          </p:cNvPr>
          <p:cNvSpPr/>
          <p:nvPr/>
        </p:nvSpPr>
        <p:spPr>
          <a:xfrm>
            <a:off x="836772" y="2899940"/>
            <a:ext cx="3084892" cy="745005"/>
          </a:xfrm>
          <a:prstGeom prst="roundRect">
            <a:avLst>
              <a:gd name="adj" fmla="val 1000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1420348"/>
              <a:satOff val="-9402"/>
              <a:lumOff val="-1634"/>
              <a:alphaOff val="0"/>
            </a:schemeClr>
          </a:fillRef>
          <a:effectRef idx="0">
            <a:schemeClr val="accent5">
              <a:hueOff val="1420348"/>
              <a:satOff val="-9402"/>
              <a:lumOff val="-1634"/>
              <a:alphaOff val="0"/>
            </a:schemeClr>
          </a:effectRef>
          <a:fontRef idx="minor"/>
        </p:style>
      </p:sp>
      <p:sp>
        <p:nvSpPr>
          <p:cNvPr id="50" name="Rectángulo 49" descr="Processor">
            <a:extLst>
              <a:ext uri="{FF2B5EF4-FFF2-40B4-BE49-F238E27FC236}">
                <a16:creationId xmlns:a16="http://schemas.microsoft.com/office/drawing/2014/main" id="{BC172E85-3E26-4711-A1CB-FDE537AB5685}"/>
              </a:ext>
            </a:extLst>
          </p:cNvPr>
          <p:cNvSpPr/>
          <p:nvPr/>
        </p:nvSpPr>
        <p:spPr>
          <a:xfrm>
            <a:off x="1062136" y="3067566"/>
            <a:ext cx="409752" cy="409752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51" name="Grupo 50">
            <a:extLst>
              <a:ext uri="{FF2B5EF4-FFF2-40B4-BE49-F238E27FC236}">
                <a16:creationId xmlns:a16="http://schemas.microsoft.com/office/drawing/2014/main" id="{F4AC6CE7-F175-441C-BD43-256BE364C348}"/>
              </a:ext>
            </a:extLst>
          </p:cNvPr>
          <p:cNvGrpSpPr/>
          <p:nvPr/>
        </p:nvGrpSpPr>
        <p:grpSpPr>
          <a:xfrm>
            <a:off x="1697252" y="2899940"/>
            <a:ext cx="2224411" cy="745005"/>
            <a:chOff x="860480" y="932726"/>
            <a:chExt cx="2224411" cy="745005"/>
          </a:xfrm>
        </p:grpSpPr>
        <p:sp>
          <p:nvSpPr>
            <p:cNvPr id="52" name="Rectángulo 51">
              <a:extLst>
                <a:ext uri="{FF2B5EF4-FFF2-40B4-BE49-F238E27FC236}">
                  <a16:creationId xmlns:a16="http://schemas.microsoft.com/office/drawing/2014/main" id="{0CD43FAE-7C90-4AEB-96B1-E2206524A368}"/>
                </a:ext>
              </a:extLst>
            </p:cNvPr>
            <p:cNvSpPr/>
            <p:nvPr/>
          </p:nvSpPr>
          <p:spPr>
            <a:xfrm>
              <a:off x="860480" y="932726"/>
              <a:ext cx="2224411" cy="74500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3" name="CuadroTexto 52">
              <a:extLst>
                <a:ext uri="{FF2B5EF4-FFF2-40B4-BE49-F238E27FC236}">
                  <a16:creationId xmlns:a16="http://schemas.microsoft.com/office/drawing/2014/main" id="{BEF6782B-7D6A-49DE-9F20-16F8E20F1659}"/>
                </a:ext>
              </a:extLst>
            </p:cNvPr>
            <p:cNvSpPr txBox="1"/>
            <p:nvPr/>
          </p:nvSpPr>
          <p:spPr>
            <a:xfrm>
              <a:off x="860480" y="932726"/>
              <a:ext cx="2224411" cy="74500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8846" tIns="78846" rIns="78846" bIns="78846" numCol="1" spcCol="1270" rtlCol="0" anchor="ctr" anchorCtr="0">
              <a:noAutofit/>
            </a:bodyPr>
            <a:lstStyle/>
            <a:p>
              <a:pPr marL="0" lvl="0" indent="0" algn="l" defTabSz="7556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1700" kern="1200" noProof="1"/>
                <a:t>INICIALIZACIÓN</a:t>
              </a:r>
            </a:p>
          </p:txBody>
        </p:sp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A3A44799-D4FF-4631-9FA4-B64D54F9A4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92931" y="1730375"/>
            <a:ext cx="3505200" cy="69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50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6FDFE2-67B0-42AC-9399-94FA5429B35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s-MX" dirty="0" err="1"/>
              <a:t>iNICILIZACIÓN</a:t>
            </a:r>
            <a:endParaRPr lang="en-U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2B50578-B91F-45F1-9CD1-7E708B320E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0350" y="2309003"/>
            <a:ext cx="8048123" cy="3930479"/>
          </a:xfrm>
        </p:spPr>
      </p:pic>
    </p:spTree>
    <p:extLst>
      <p:ext uri="{BB962C8B-B14F-4D97-AF65-F5344CB8AC3E}">
        <p14:creationId xmlns:p14="http://schemas.microsoft.com/office/powerpoint/2010/main" val="58848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ángulo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93" name="Imagen 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a16="http://schemas.microsoft.com/office/drawing/2014/main" xmlns:dgm="http://schemas.openxmlformats.org/drawingml/2006/diagram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upo 94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24" name="Rectángulo con esquinas opuestas redondeadas 6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grpSp>
        <p:nvGrpSpPr>
          <p:cNvPr id="126" name="Grupo 125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dgm="http://schemas.openxmlformats.org/drawingml/2006/diagram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6" name="Rectángulo: esquinas redondeadas 55">
            <a:extLst>
              <a:ext uri="{FF2B5EF4-FFF2-40B4-BE49-F238E27FC236}">
                <a16:creationId xmlns:a16="http://schemas.microsoft.com/office/drawing/2014/main" id="{F0C7DB33-52C1-47C9-9087-994947FA38C7}"/>
              </a:ext>
            </a:extLst>
          </p:cNvPr>
          <p:cNvSpPr/>
          <p:nvPr/>
        </p:nvSpPr>
        <p:spPr>
          <a:xfrm>
            <a:off x="781000" y="3056497"/>
            <a:ext cx="3084892" cy="745005"/>
          </a:xfrm>
          <a:prstGeom prst="roundRect">
            <a:avLst>
              <a:gd name="adj" fmla="val 1000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2840696"/>
              <a:satOff val="-18805"/>
              <a:lumOff val="-3268"/>
              <a:alphaOff val="0"/>
            </a:schemeClr>
          </a:fillRef>
          <a:effectRef idx="0">
            <a:schemeClr val="accent5">
              <a:hueOff val="2840696"/>
              <a:satOff val="-18805"/>
              <a:lumOff val="-3268"/>
              <a:alphaOff val="0"/>
            </a:schemeClr>
          </a:effectRef>
          <a:fontRef idx="minor"/>
        </p:style>
      </p:sp>
      <p:sp>
        <p:nvSpPr>
          <p:cNvPr id="57" name="Rectángulo 56" descr="Cloud Computing">
            <a:extLst>
              <a:ext uri="{FF2B5EF4-FFF2-40B4-BE49-F238E27FC236}">
                <a16:creationId xmlns:a16="http://schemas.microsoft.com/office/drawing/2014/main" id="{290DDEE5-FEC8-49E0-8C4D-F55821E5D52D}"/>
              </a:ext>
            </a:extLst>
          </p:cNvPr>
          <p:cNvSpPr/>
          <p:nvPr/>
        </p:nvSpPr>
        <p:spPr>
          <a:xfrm>
            <a:off x="1006364" y="3224123"/>
            <a:ext cx="409752" cy="409752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58" name="Grupo 57">
            <a:extLst>
              <a:ext uri="{FF2B5EF4-FFF2-40B4-BE49-F238E27FC236}">
                <a16:creationId xmlns:a16="http://schemas.microsoft.com/office/drawing/2014/main" id="{52683E00-12ED-4C48-A402-D5D6A2CE70B3}"/>
              </a:ext>
            </a:extLst>
          </p:cNvPr>
          <p:cNvGrpSpPr/>
          <p:nvPr/>
        </p:nvGrpSpPr>
        <p:grpSpPr>
          <a:xfrm>
            <a:off x="1641480" y="3056497"/>
            <a:ext cx="2224411" cy="745005"/>
            <a:chOff x="860480" y="1863982"/>
            <a:chExt cx="2224411" cy="745005"/>
          </a:xfrm>
        </p:grpSpPr>
        <p:sp>
          <p:nvSpPr>
            <p:cNvPr id="59" name="Rectángulo 58">
              <a:extLst>
                <a:ext uri="{FF2B5EF4-FFF2-40B4-BE49-F238E27FC236}">
                  <a16:creationId xmlns:a16="http://schemas.microsoft.com/office/drawing/2014/main" id="{69C6FAC2-EB67-4166-86DB-FDDA68682C08}"/>
                </a:ext>
              </a:extLst>
            </p:cNvPr>
            <p:cNvSpPr/>
            <p:nvPr/>
          </p:nvSpPr>
          <p:spPr>
            <a:xfrm>
              <a:off x="860480" y="1863982"/>
              <a:ext cx="2224411" cy="74500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0" name="CuadroTexto 59">
              <a:extLst>
                <a:ext uri="{FF2B5EF4-FFF2-40B4-BE49-F238E27FC236}">
                  <a16:creationId xmlns:a16="http://schemas.microsoft.com/office/drawing/2014/main" id="{C2302044-4BB8-41CB-B37A-145BCAEA20F2}"/>
                </a:ext>
              </a:extLst>
            </p:cNvPr>
            <p:cNvSpPr txBox="1"/>
            <p:nvPr/>
          </p:nvSpPr>
          <p:spPr>
            <a:xfrm>
              <a:off x="860480" y="1863982"/>
              <a:ext cx="2224411" cy="74500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8846" tIns="78846" rIns="78846" bIns="78846" numCol="1" spcCol="1270" rtlCol="0" anchor="ctr" anchorCtr="0">
              <a:noAutofit/>
            </a:bodyPr>
            <a:lstStyle/>
            <a:p>
              <a:pPr marL="0" lvl="0" indent="0" algn="l" defTabSz="7556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1700" kern="1200" noProof="1"/>
                <a:t>PROCESAMIENTO</a:t>
              </a:r>
            </a:p>
          </p:txBody>
        </p:sp>
      </p:grpSp>
      <p:pic>
        <p:nvPicPr>
          <p:cNvPr id="10" name="Imagen 9">
            <a:extLst>
              <a:ext uri="{FF2B5EF4-FFF2-40B4-BE49-F238E27FC236}">
                <a16:creationId xmlns:a16="http://schemas.microsoft.com/office/drawing/2014/main" id="{F91ABCC8-BEDC-4CCC-A482-FAAC19D17A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9675" y="2218282"/>
            <a:ext cx="7896225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567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4304664"/>
            <a:ext cx="10025065" cy="819355"/>
          </a:xfrm>
        </p:spPr>
        <p:txBody>
          <a:bodyPr rtlCol="0" anchor="ctr"/>
          <a:lstStyle/>
          <a:p>
            <a:pPr algn="ctr" rtl="0"/>
            <a:r>
              <a:rPr lang="es-ES" dirty="0"/>
              <a:t>Gracias</a:t>
            </a:r>
          </a:p>
        </p:txBody>
      </p:sp>
      <p:pic>
        <p:nvPicPr>
          <p:cNvPr id="6" name="Marcador de posición de imagen 5" descr="Circuito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 rtlCol="0">
            <a:normAutofit/>
          </a:bodyPr>
          <a:lstStyle/>
          <a:p>
            <a:pPr algn="ctr" rtl="0"/>
            <a:r>
              <a:rPr lang="es-ES" sz="2400" dirty="0">
                <a:hlinkClick r:id="rId4"/>
              </a:rPr>
              <a:t>Robertomm.es@ciencias.unam.mx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767_TF22898775_Win32" id="{2360EE0D-CDA3-4546-8917-A078E14AF283}" vid="{A4D62708-C547-4F0B-A5D6-5DC6A696AF4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moderno</Template>
  <TotalTime>128</TotalTime>
  <Words>60</Words>
  <Application>Microsoft Office PowerPoint</Application>
  <PresentationFormat>Panorámica</PresentationFormat>
  <Paragraphs>25</Paragraphs>
  <Slides>8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Circuito</vt:lpstr>
      <vt:lpstr>Arreglos 2-dimencionales</vt:lpstr>
      <vt:lpstr>Puntos</vt:lpstr>
      <vt:lpstr>Presentación de PowerPoint</vt:lpstr>
      <vt:lpstr>CARCATERÍSTICA y USO</vt:lpstr>
      <vt:lpstr>Presentación de PowerPoint</vt:lpstr>
      <vt:lpstr>iNICILIZACIÓN</vt:lpstr>
      <vt:lpstr>Presentación de PowerPoint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Moderno diseño</dc:title>
  <dc:creator>ROBERTO MENDEZ MENDEZ</dc:creator>
  <cp:lastModifiedBy>ROBERTO MENDEZ MENDEZ</cp:lastModifiedBy>
  <cp:revision>3</cp:revision>
  <dcterms:created xsi:type="dcterms:W3CDTF">2021-12-07T12:56:21Z</dcterms:created>
  <dcterms:modified xsi:type="dcterms:W3CDTF">2022-01-07T23:38:34Z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